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9A45-A8FD-4A6E-96F3-C675238564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E2B6-A4F9-4BEF-8CA7-A28051D7D9B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2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8B95-C5B5-466B-A0C3-8FAFE495A1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04E7-2424-4501-97DF-C2EC9C647C0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14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6906-6FD0-4D4A-9395-E60A6C294A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9477E-9393-49A6-A2F9-2FFB587D9A05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26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3AED-8FCB-482F-9873-1F23B63AA4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B577-0D94-4061-9D3C-A3E3C8AEC17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89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E0EF-89D5-4625-B2D0-FD0EFAB578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8BC2-455F-4E6D-8B19-CD3EBBB15C9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76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27D7D-B822-4D7A-884C-C33EFFB46F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21024-03AE-4121-AC4A-3364ED70793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8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A392-76F3-46C2-9A59-25CE1F4051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EDB4-C1DC-47E4-859B-1E8ECEBC87D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16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16236-6AEC-4FED-9C9A-48AAD98C63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552A-A5B1-4174-9610-C2A1B3C264A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4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58C5-2190-4C83-9318-13063CCB4C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D275-B1A8-4A60-A126-0A57D845F50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10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A431-F9D4-4BC5-9F63-4FCF381B61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56072-66A4-404F-91C5-0615DDEF600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98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0F37-DB2E-483B-9D01-995A911AB6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3BF8-5E8F-45EB-A402-82CFB8F3CC3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7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0C0D3-5143-45DB-836D-473FDD0709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9B1B96-AB65-4A34-B17E-8DEB96524CED}" type="slidenum">
              <a:rPr lang="he-IL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1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smtClean="0"/>
              <a:t>Dinner: Goshen restaurant</a:t>
            </a:r>
            <a:br>
              <a:rPr lang="en-US" altLang="he-IL" smtClean="0"/>
            </a:br>
            <a:r>
              <a:rPr lang="en-US" altLang="he-IL" sz="2800" smtClean="0"/>
              <a:t>Nahalat Binyamin street 37 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41463"/>
            <a:ext cx="501967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goshen.rest.co.il/he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1600"/>
            <a:ext cx="8096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865313" y="5486400"/>
            <a:ext cx="1716087" cy="447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00363"/>
            <a:ext cx="2959100" cy="26574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1865313" y="3962400"/>
            <a:ext cx="4535487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10"/>
          <p:cNvSpPr txBox="1">
            <a:spLocks noChangeArrowheads="1"/>
          </p:cNvSpPr>
          <p:nvPr/>
        </p:nvSpPr>
        <p:spPr bwMode="auto">
          <a:xfrm>
            <a:off x="228600" y="45354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he-IL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Dinner at Kosher restaurant</a:t>
            </a:r>
          </a:p>
        </p:txBody>
      </p:sp>
    </p:spTree>
    <p:extLst>
      <p:ext uri="{BB962C8B-B14F-4D97-AF65-F5344CB8AC3E}">
        <p14:creationId xmlns:p14="http://schemas.microsoft.com/office/powerpoint/2010/main" val="2750603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Dinner: Goshen restaurant Nahalat Binyamin street 37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Dinner: Goshen restaurant Nahalat Binyamin street 37</dc:title>
  <dc:creator>Kobi Batat</dc:creator>
  <cp:lastModifiedBy>Ester Faybish</cp:lastModifiedBy>
  <cp:revision>2</cp:revision>
  <dcterms:created xsi:type="dcterms:W3CDTF">2013-12-08T09:24:38Z</dcterms:created>
  <dcterms:modified xsi:type="dcterms:W3CDTF">2014-12-02T06:54:04Z</dcterms:modified>
</cp:coreProperties>
</file>